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E93D9D-1BD9-4D5F-8A48-BB71331C8605}" type="datetimeFigureOut">
              <a:rPr lang="en-US" smtClean="0"/>
              <a:t>3/13/2010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388A98-40D4-4E59-A256-31A741C56F8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388A98-40D4-4E59-A256-31A741C56F87}"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E474E1-99DB-475B-991A-CD101203AB36}" type="datetimeFigureOut">
              <a:rPr lang="en-US" smtClean="0"/>
              <a:t>3/13/2010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E474E1-99DB-475B-991A-CD101203AB36}" type="datetimeFigureOut">
              <a:rPr lang="en-US" smtClean="0"/>
              <a:t>3/13/2010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E474E1-99DB-475B-991A-CD101203AB36}" type="datetimeFigureOut">
              <a:rPr lang="en-US" smtClean="0"/>
              <a:t>3/13/2010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E474E1-99DB-475B-991A-CD101203AB36}" type="datetimeFigureOut">
              <a:rPr lang="en-US" smtClean="0"/>
              <a:t>3/13/2010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E474E1-99DB-475B-991A-CD101203AB36}" type="datetimeFigureOut">
              <a:rPr lang="en-US" smtClean="0"/>
              <a:t>3/13/2010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E474E1-99DB-475B-991A-CD101203AB36}" type="datetimeFigureOut">
              <a:rPr lang="en-US" smtClean="0"/>
              <a:t>3/13/2010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E474E1-99DB-475B-991A-CD101203AB36}" type="datetimeFigureOut">
              <a:rPr lang="en-US" smtClean="0"/>
              <a:t>3/13/2010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E474E1-99DB-475B-991A-CD101203AB36}" type="datetimeFigureOut">
              <a:rPr lang="en-US" smtClean="0"/>
              <a:t>3/13/2010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474E1-99DB-475B-991A-CD101203AB36}" type="datetimeFigureOut">
              <a:rPr lang="en-US" smtClean="0"/>
              <a:t>3/13/2010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E474E1-99DB-475B-991A-CD101203AB36}" type="datetimeFigureOut">
              <a:rPr lang="en-US" smtClean="0"/>
              <a:t>3/13/2010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E474E1-99DB-475B-991A-CD101203AB36}" type="datetimeFigureOut">
              <a:rPr lang="en-US" smtClean="0"/>
              <a:t>3/13/2010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B5DC7-DB9A-4EED-A2FD-D0CEDD524EF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E474E1-99DB-475B-991A-CD101203AB36}" type="datetimeFigureOut">
              <a:rPr lang="en-US" smtClean="0"/>
              <a:t>3/13/2010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B5DC7-DB9A-4EED-A2FD-D0CEDD524EF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Skeletal System diseases and disorders</a:t>
            </a:r>
            <a:endParaRPr lang="en-US" dirty="0"/>
          </a:p>
        </p:txBody>
      </p:sp>
      <p:sp>
        <p:nvSpPr>
          <p:cNvPr id="3" name="Subtitle 2"/>
          <p:cNvSpPr>
            <a:spLocks noGrp="1"/>
          </p:cNvSpPr>
          <p:nvPr>
            <p:ph type="subTitle" idx="1"/>
          </p:nvPr>
        </p:nvSpPr>
        <p:spPr/>
        <p:txBody>
          <a:bodyPr/>
          <a:lstStyle/>
          <a:p>
            <a:r>
              <a:rPr lang="en-US" dirty="0" smtClean="0"/>
              <a:t>Juan </a:t>
            </a:r>
            <a:r>
              <a:rPr lang="en-US" dirty="0" err="1" smtClean="0"/>
              <a:t>Cadavid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Fracture</a:t>
            </a:r>
            <a:endParaRPr lang="en-US" dirty="0"/>
          </a:p>
        </p:txBody>
      </p:sp>
      <p:sp>
        <p:nvSpPr>
          <p:cNvPr id="3" name="Content Placeholder 2"/>
          <p:cNvSpPr>
            <a:spLocks noGrp="1"/>
          </p:cNvSpPr>
          <p:nvPr>
            <p:ph idx="1"/>
          </p:nvPr>
        </p:nvSpPr>
        <p:spPr/>
        <p:txBody>
          <a:bodyPr/>
          <a:lstStyle/>
          <a:p>
            <a:r>
              <a:rPr lang="en-US" dirty="0"/>
              <a:t>Fracture is a medical term for broken </a:t>
            </a:r>
            <a:r>
              <a:rPr lang="en-US" dirty="0" smtClean="0"/>
              <a:t>bone.</a:t>
            </a:r>
          </a:p>
          <a:p>
            <a:r>
              <a:rPr lang="en-US" dirty="0"/>
              <a:t>There are many types of fractures but the two most common are simple fractures and compound </a:t>
            </a:r>
            <a:r>
              <a:rPr lang="en-US" dirty="0" smtClean="0"/>
              <a:t>fractures.</a:t>
            </a:r>
            <a:endParaRPr lang="en-US" dirty="0"/>
          </a:p>
        </p:txBody>
      </p:sp>
      <p:pic>
        <p:nvPicPr>
          <p:cNvPr id="4" name="Picture 3" descr="basic information on female sexual problems"/>
          <p:cNvPicPr/>
          <p:nvPr/>
        </p:nvPicPr>
        <p:blipFill>
          <a:blip r:embed="rId3"/>
          <a:srcRect/>
          <a:stretch>
            <a:fillRect/>
          </a:stretch>
        </p:blipFill>
        <p:spPr bwMode="auto">
          <a:xfrm>
            <a:off x="1676400" y="3657600"/>
            <a:ext cx="4495800" cy="2971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Fracture</a:t>
            </a:r>
            <a:br>
              <a:rPr lang="en-US" dirty="0" smtClean="0"/>
            </a:br>
            <a:r>
              <a:rPr lang="en-US" dirty="0" smtClean="0"/>
              <a:t>prevention and treatment</a:t>
            </a:r>
            <a:endParaRPr lang="en-US" dirty="0"/>
          </a:p>
        </p:txBody>
      </p:sp>
      <p:sp>
        <p:nvSpPr>
          <p:cNvPr id="3" name="Content Placeholder 2"/>
          <p:cNvSpPr>
            <a:spLocks noGrp="1"/>
          </p:cNvSpPr>
          <p:nvPr>
            <p:ph idx="1"/>
          </p:nvPr>
        </p:nvSpPr>
        <p:spPr/>
        <p:txBody>
          <a:bodyPr/>
          <a:lstStyle/>
          <a:p>
            <a:r>
              <a:rPr lang="en-US" dirty="0" smtClean="0"/>
              <a:t>Surgery is an option is the break is bad enough.</a:t>
            </a:r>
          </a:p>
          <a:p>
            <a:r>
              <a:rPr lang="en-US" dirty="0" smtClean="0"/>
              <a:t>A </a:t>
            </a:r>
            <a:r>
              <a:rPr lang="en-US" dirty="0"/>
              <a:t>cast around the area that is affected by the fracture so it can heal the right </a:t>
            </a:r>
            <a:r>
              <a:rPr lang="en-US" dirty="0" smtClean="0"/>
              <a:t>way.</a:t>
            </a:r>
          </a:p>
          <a:p>
            <a:r>
              <a:rPr lang="en-US" dirty="0" smtClean="0"/>
              <a:t>It an cause </a:t>
            </a:r>
            <a:r>
              <a:rPr lang="en-US" dirty="0" err="1" smtClean="0"/>
              <a:t>osteomyelitis</a:t>
            </a:r>
            <a:r>
              <a:rPr lang="en-US"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Arthritis</a:t>
            </a:r>
            <a:endParaRPr lang="en-US" dirty="0"/>
          </a:p>
        </p:txBody>
      </p:sp>
      <p:sp>
        <p:nvSpPr>
          <p:cNvPr id="3" name="Content Placeholder 2"/>
          <p:cNvSpPr>
            <a:spLocks noGrp="1"/>
          </p:cNvSpPr>
          <p:nvPr>
            <p:ph idx="1"/>
          </p:nvPr>
        </p:nvSpPr>
        <p:spPr/>
        <p:txBody>
          <a:bodyPr/>
          <a:lstStyle/>
          <a:p>
            <a:r>
              <a:rPr lang="en-US" dirty="0" smtClean="0"/>
              <a:t>A joint disorder</a:t>
            </a:r>
          </a:p>
          <a:p>
            <a:r>
              <a:rPr lang="en-US" dirty="0" smtClean="0"/>
              <a:t>Caused when two bones rub against each other constantly and the cartilage wears away until its just bone to bone and it causes pain. </a:t>
            </a:r>
          </a:p>
          <a:p>
            <a:r>
              <a:rPr lang="en-US" dirty="0"/>
              <a:t>Some signs that you have Arthritis are inflammation on the joint, pain, stiffness, and </a:t>
            </a:r>
            <a:r>
              <a:rPr lang="en-US" dirty="0" smtClean="0"/>
              <a:t>swelling.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Arthritis</a:t>
            </a:r>
            <a:br>
              <a:rPr lang="en-US" dirty="0" smtClean="0"/>
            </a:br>
            <a:r>
              <a:rPr lang="en-US" dirty="0" smtClean="0"/>
              <a:t>prevention and </a:t>
            </a:r>
            <a:r>
              <a:rPr lang="en-US" dirty="0" err="1" smtClean="0"/>
              <a:t>treatmeant</a:t>
            </a:r>
            <a:endParaRPr lang="en-US" dirty="0"/>
          </a:p>
        </p:txBody>
      </p:sp>
      <p:sp>
        <p:nvSpPr>
          <p:cNvPr id="5" name="Content Placeholder 4"/>
          <p:cNvSpPr>
            <a:spLocks noGrp="1"/>
          </p:cNvSpPr>
          <p:nvPr>
            <p:ph idx="1"/>
          </p:nvPr>
        </p:nvSpPr>
        <p:spPr/>
        <p:txBody>
          <a:bodyPr/>
          <a:lstStyle/>
          <a:p>
            <a:r>
              <a:rPr lang="en-US" dirty="0" smtClean="0"/>
              <a:t>A treatment </a:t>
            </a:r>
            <a:r>
              <a:rPr lang="en-US" dirty="0"/>
              <a:t>for arthritis is taking medicine like Advil, Motrin, and Ibuprofen</a:t>
            </a:r>
            <a:r>
              <a:rPr lang="en-US" dirty="0" smtClean="0"/>
              <a:t>.</a:t>
            </a:r>
          </a:p>
          <a:p>
            <a:r>
              <a:rPr lang="en-US" dirty="0"/>
              <a:t>Another is replacement of the bone affected by arthritis. </a:t>
            </a:r>
            <a:r>
              <a:rPr lang="en-US" dirty="0" smtClean="0"/>
              <a:t>Like your knee or hip.</a:t>
            </a:r>
          </a:p>
          <a:p>
            <a:pPr>
              <a:buNone/>
            </a:pPr>
            <a:endParaRPr lang="en-US" dirty="0"/>
          </a:p>
        </p:txBody>
      </p:sp>
      <p:pic>
        <p:nvPicPr>
          <p:cNvPr id="6" name="Picture 5" descr="http://www.eorthopod.com/images/ContentImages/arthritis/arthritis_psoriatic/arthritis_psoriatic_intro01.jpg"/>
          <p:cNvPicPr/>
          <p:nvPr/>
        </p:nvPicPr>
        <p:blipFill>
          <a:blip r:embed="rId3"/>
          <a:srcRect/>
          <a:stretch>
            <a:fillRect/>
          </a:stretch>
        </p:blipFill>
        <p:spPr bwMode="auto">
          <a:xfrm>
            <a:off x="2667000" y="3810000"/>
            <a:ext cx="3495675" cy="20288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Osteoporosis</a:t>
            </a:r>
            <a:endParaRPr lang="en-US" dirty="0"/>
          </a:p>
        </p:txBody>
      </p:sp>
      <p:sp>
        <p:nvSpPr>
          <p:cNvPr id="3" name="Content Placeholder 2"/>
          <p:cNvSpPr>
            <a:spLocks noGrp="1"/>
          </p:cNvSpPr>
          <p:nvPr>
            <p:ph idx="1"/>
          </p:nvPr>
        </p:nvSpPr>
        <p:spPr/>
        <p:txBody>
          <a:bodyPr/>
          <a:lstStyle/>
          <a:p>
            <a:r>
              <a:rPr lang="en-US" dirty="0" smtClean="0"/>
              <a:t>Affects older people, more in women than in men.</a:t>
            </a:r>
          </a:p>
          <a:p>
            <a:r>
              <a:rPr lang="en-US" dirty="0" smtClean="0"/>
              <a:t>Disease </a:t>
            </a:r>
            <a:r>
              <a:rPr lang="en-US" dirty="0"/>
              <a:t>were the bones in the body become weak and easy to </a:t>
            </a:r>
            <a:r>
              <a:rPr lang="en-US" dirty="0" smtClean="0"/>
              <a:t>break.</a:t>
            </a:r>
          </a:p>
          <a:p>
            <a:r>
              <a:rPr lang="en-US" dirty="0" smtClean="0"/>
              <a:t> If </a:t>
            </a:r>
            <a:r>
              <a:rPr lang="en-US" dirty="0"/>
              <a:t>you leave it untreated it can become painful and with one small fall you can break any bone in your </a:t>
            </a:r>
            <a:r>
              <a:rPr lang="en-US" dirty="0" smtClean="0"/>
              <a:t>body.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Osteoporosis</a:t>
            </a:r>
            <a:br>
              <a:rPr lang="en-US" dirty="0" smtClean="0"/>
            </a:br>
            <a:r>
              <a:rPr lang="en-US" dirty="0" smtClean="0"/>
              <a:t>Prevention and treatment</a:t>
            </a:r>
            <a:endParaRPr lang="en-US" dirty="0"/>
          </a:p>
        </p:txBody>
      </p:sp>
      <p:sp>
        <p:nvSpPr>
          <p:cNvPr id="3" name="Content Placeholder 2"/>
          <p:cNvSpPr>
            <a:spLocks noGrp="1"/>
          </p:cNvSpPr>
          <p:nvPr>
            <p:ph idx="1"/>
          </p:nvPr>
        </p:nvSpPr>
        <p:spPr/>
        <p:txBody>
          <a:bodyPr>
            <a:normAutofit fontScale="92500"/>
          </a:bodyPr>
          <a:lstStyle/>
          <a:p>
            <a:r>
              <a:rPr lang="en-US" dirty="0" smtClean="0"/>
              <a:t>Try </a:t>
            </a:r>
            <a:r>
              <a:rPr lang="en-US" dirty="0"/>
              <a:t>to build strong </a:t>
            </a:r>
            <a:r>
              <a:rPr lang="en-US" dirty="0" smtClean="0"/>
              <a:t>bones, </a:t>
            </a:r>
            <a:r>
              <a:rPr lang="en-US" dirty="0"/>
              <a:t>it would be best if it was </a:t>
            </a:r>
            <a:r>
              <a:rPr lang="en-US" dirty="0" smtClean="0"/>
              <a:t>before </a:t>
            </a:r>
            <a:r>
              <a:rPr lang="en-US" dirty="0"/>
              <a:t>the age of </a:t>
            </a:r>
            <a:r>
              <a:rPr lang="en-US" dirty="0" smtClean="0"/>
              <a:t>30.</a:t>
            </a:r>
          </a:p>
          <a:p>
            <a:r>
              <a:rPr lang="en-US" dirty="0"/>
              <a:t>Get your daily recommended amounts of calcium and vitamin D </a:t>
            </a:r>
            <a:endParaRPr lang="en-US" dirty="0" smtClean="0"/>
          </a:p>
          <a:p>
            <a:r>
              <a:rPr lang="en-US" dirty="0"/>
              <a:t>Engage in regular weight-bearing exercise </a:t>
            </a:r>
            <a:endParaRPr lang="en-US" dirty="0" smtClean="0"/>
          </a:p>
          <a:p>
            <a:r>
              <a:rPr lang="en-US" dirty="0"/>
              <a:t>you can take drugs like </a:t>
            </a:r>
            <a:r>
              <a:rPr lang="en-US" dirty="0" err="1"/>
              <a:t>Bisphonates</a:t>
            </a:r>
            <a:r>
              <a:rPr lang="en-US" dirty="0"/>
              <a:t>, </a:t>
            </a:r>
            <a:r>
              <a:rPr lang="en-US" dirty="0" err="1"/>
              <a:t>Raloxifene</a:t>
            </a:r>
            <a:r>
              <a:rPr lang="en-US" dirty="0"/>
              <a:t>, </a:t>
            </a:r>
            <a:r>
              <a:rPr lang="en-US" dirty="0" err="1"/>
              <a:t>Calcitonin</a:t>
            </a:r>
            <a:r>
              <a:rPr lang="en-US" dirty="0"/>
              <a:t>, and </a:t>
            </a:r>
            <a:r>
              <a:rPr lang="en-US" dirty="0" err="1"/>
              <a:t>Terparatide</a:t>
            </a:r>
            <a:r>
              <a:rPr lang="en-US" dirty="0"/>
              <a:t>. You can also do Hormone therapy, and physical therapy.</a:t>
            </a:r>
            <a:br>
              <a:rPr lang="en-US" dirty="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Osteomyelitis</a:t>
            </a:r>
            <a:endParaRPr lang="en-US" dirty="0"/>
          </a:p>
        </p:txBody>
      </p:sp>
      <p:sp>
        <p:nvSpPr>
          <p:cNvPr id="3" name="Content Placeholder 2"/>
          <p:cNvSpPr>
            <a:spLocks noGrp="1"/>
          </p:cNvSpPr>
          <p:nvPr>
            <p:ph idx="1"/>
          </p:nvPr>
        </p:nvSpPr>
        <p:spPr/>
        <p:txBody>
          <a:bodyPr/>
          <a:lstStyle/>
          <a:p>
            <a:r>
              <a:rPr lang="en-US" dirty="0"/>
              <a:t>is an infection of the </a:t>
            </a:r>
            <a:r>
              <a:rPr lang="en-US" dirty="0" smtClean="0"/>
              <a:t>bone.</a:t>
            </a:r>
          </a:p>
          <a:p>
            <a:r>
              <a:rPr lang="en-US" dirty="0"/>
              <a:t>It can be caused by breaking a bone and the bone goes through the skin and it can be infected by the </a:t>
            </a:r>
            <a:r>
              <a:rPr lang="en-US" dirty="0" smtClean="0"/>
              <a:t>bacteria.</a:t>
            </a:r>
          </a:p>
          <a:p>
            <a:r>
              <a:rPr lang="en-US" dirty="0"/>
              <a:t>It can be detected by pain, fever, chills, nausea and </a:t>
            </a:r>
            <a:r>
              <a:rPr lang="en-US" dirty="0" smtClean="0"/>
              <a:t>weakness.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Osteomyelitis</a:t>
            </a:r>
            <a:r>
              <a:rPr lang="en-US" dirty="0" smtClean="0"/>
              <a:t> </a:t>
            </a:r>
            <a:br>
              <a:rPr lang="en-US" dirty="0" smtClean="0"/>
            </a:br>
            <a:r>
              <a:rPr lang="en-US" dirty="0" smtClean="0"/>
              <a:t>prevention and treatment </a:t>
            </a:r>
            <a:endParaRPr lang="en-US" dirty="0"/>
          </a:p>
        </p:txBody>
      </p:sp>
      <p:sp>
        <p:nvSpPr>
          <p:cNvPr id="3" name="Content Placeholder 2"/>
          <p:cNvSpPr>
            <a:spLocks noGrp="1"/>
          </p:cNvSpPr>
          <p:nvPr>
            <p:ph idx="1"/>
          </p:nvPr>
        </p:nvSpPr>
        <p:spPr/>
        <p:txBody>
          <a:bodyPr/>
          <a:lstStyle/>
          <a:p>
            <a:r>
              <a:rPr lang="en-US" dirty="0"/>
              <a:t>surgery is an </a:t>
            </a:r>
            <a:r>
              <a:rPr lang="en-US" dirty="0" smtClean="0"/>
              <a:t>option</a:t>
            </a:r>
          </a:p>
          <a:p>
            <a:r>
              <a:rPr lang="en-US" dirty="0"/>
              <a:t>Drain the infected area, remove diseased bone and tissue, restore blood flow to the bone, and remove and foreign objects. For people who don’t like surgery you can always take antibiotics.</a:t>
            </a:r>
            <a:br>
              <a:rPr lang="en-US" dirty="0"/>
            </a:br>
            <a:endParaRPr lang="en-US" dirty="0"/>
          </a:p>
        </p:txBody>
      </p:sp>
      <p:pic>
        <p:nvPicPr>
          <p:cNvPr id="4" name="Picture 3" descr="http://www.joint-pain-forum.com/images/Osteomyelitis_foot.jpg"/>
          <p:cNvPicPr/>
          <p:nvPr/>
        </p:nvPicPr>
        <p:blipFill>
          <a:blip r:embed="rId3"/>
          <a:srcRect/>
          <a:stretch>
            <a:fillRect/>
          </a:stretch>
        </p:blipFill>
        <p:spPr bwMode="auto">
          <a:xfrm>
            <a:off x="4267200" y="4267200"/>
            <a:ext cx="3467100" cy="20002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Scoliosis</a:t>
            </a:r>
            <a:endParaRPr lang="en-US" dirty="0"/>
          </a:p>
        </p:txBody>
      </p:sp>
      <p:sp>
        <p:nvSpPr>
          <p:cNvPr id="3" name="Content Placeholder 2"/>
          <p:cNvSpPr>
            <a:spLocks noGrp="1"/>
          </p:cNvSpPr>
          <p:nvPr>
            <p:ph idx="1"/>
          </p:nvPr>
        </p:nvSpPr>
        <p:spPr/>
        <p:txBody>
          <a:bodyPr/>
          <a:lstStyle/>
          <a:p>
            <a:r>
              <a:rPr lang="en-US" dirty="0" smtClean="0"/>
              <a:t>Is an abnormal curve on a person spine.</a:t>
            </a:r>
          </a:p>
          <a:p>
            <a:r>
              <a:rPr lang="en-US" dirty="0" smtClean="0"/>
              <a:t>It is more common in girls than in boys.</a:t>
            </a:r>
          </a:p>
          <a:p>
            <a:r>
              <a:rPr lang="en-US" dirty="0" smtClean="0"/>
              <a:t>The cause to scoliosis is unknown.</a:t>
            </a:r>
            <a:endParaRPr lang="en-US" dirty="0"/>
          </a:p>
        </p:txBody>
      </p:sp>
      <p:pic>
        <p:nvPicPr>
          <p:cNvPr id="4" name="Picture 3" descr="http://medicalimages.allrefer.com/large/scoliosis.jpg"/>
          <p:cNvPicPr/>
          <p:nvPr/>
        </p:nvPicPr>
        <p:blipFill>
          <a:blip r:embed="rId3"/>
          <a:srcRect/>
          <a:stretch>
            <a:fillRect/>
          </a:stretch>
        </p:blipFill>
        <p:spPr bwMode="auto">
          <a:xfrm>
            <a:off x="1600200" y="3429000"/>
            <a:ext cx="5638800" cy="2895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Scoliosis</a:t>
            </a:r>
            <a:br>
              <a:rPr lang="en-US" dirty="0" smtClean="0"/>
            </a:br>
            <a:r>
              <a:rPr lang="en-US" dirty="0" smtClean="0"/>
              <a:t>prevention and treatment</a:t>
            </a:r>
            <a:endParaRPr lang="en-US" dirty="0"/>
          </a:p>
        </p:txBody>
      </p:sp>
      <p:sp>
        <p:nvSpPr>
          <p:cNvPr id="3" name="Content Placeholder 2"/>
          <p:cNvSpPr>
            <a:spLocks noGrp="1"/>
          </p:cNvSpPr>
          <p:nvPr>
            <p:ph idx="1"/>
          </p:nvPr>
        </p:nvSpPr>
        <p:spPr/>
        <p:txBody>
          <a:bodyPr>
            <a:normAutofit lnSpcReduction="10000"/>
          </a:bodyPr>
          <a:lstStyle/>
          <a:p>
            <a:r>
              <a:rPr lang="en-US" dirty="0" smtClean="0"/>
              <a:t>Scoliosis can’t be prevented.</a:t>
            </a:r>
          </a:p>
          <a:p>
            <a:r>
              <a:rPr lang="en-US" dirty="0"/>
              <a:t>For most cases of scoliosis it doesn’t need </a:t>
            </a:r>
            <a:r>
              <a:rPr lang="en-US" dirty="0" smtClean="0"/>
              <a:t>treatment.</a:t>
            </a:r>
          </a:p>
          <a:p>
            <a:r>
              <a:rPr lang="en-US" dirty="0"/>
              <a:t>If the curve is more than 25% but less than 30% you might just need a back </a:t>
            </a:r>
            <a:r>
              <a:rPr lang="en-US" dirty="0" smtClean="0"/>
              <a:t>brace.</a:t>
            </a:r>
          </a:p>
          <a:p>
            <a:r>
              <a:rPr lang="en-US" dirty="0"/>
              <a:t>If the curve is more than 45% a doctor will need to see and review the options. Surgery my be one.</a:t>
            </a:r>
            <a:br>
              <a:rPr lang="en-US" dirty="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448</Words>
  <Application>Microsoft Office PowerPoint</Application>
  <PresentationFormat>On-screen Show (4:3)</PresentationFormat>
  <Paragraphs>52</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Skeletal System diseases and disorders</vt:lpstr>
      <vt:lpstr>Arthritis</vt:lpstr>
      <vt:lpstr>Arthritis prevention and treatmeant</vt:lpstr>
      <vt:lpstr>Osteoporosis</vt:lpstr>
      <vt:lpstr>Osteoporosis Prevention and treatment</vt:lpstr>
      <vt:lpstr>Osteomyelitis</vt:lpstr>
      <vt:lpstr>Osteomyelitis  prevention and treatment </vt:lpstr>
      <vt:lpstr>Scoliosis</vt:lpstr>
      <vt:lpstr>Scoliosis prevention and treatment</vt:lpstr>
      <vt:lpstr>Fracture</vt:lpstr>
      <vt:lpstr>Fracture prevention and treatment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Juan Francisco</dc:creator>
  <cp:lastModifiedBy>Juan Francisco</cp:lastModifiedBy>
  <cp:revision>5</cp:revision>
  <dcterms:created xsi:type="dcterms:W3CDTF">2010-03-13T22:00:57Z</dcterms:created>
  <dcterms:modified xsi:type="dcterms:W3CDTF">2010-03-13T23:16:00Z</dcterms:modified>
</cp:coreProperties>
</file>